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legreya Black" panose="020B0604020202020204" charset="0"/>
      <p:bold r:id="rId20"/>
      <p:boldItalic r:id="rId21"/>
    </p:embeddedFont>
    <p:embeddedFont>
      <p:font typeface="Alegreya ExtraBold" panose="020B0604020202020204" charset="0"/>
      <p:bold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23d9c84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23d9c849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14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4" name="Google Shape;134;p22"/>
          <p:cNvSpPr txBox="1"/>
          <p:nvPr/>
        </p:nvSpPr>
        <p:spPr>
          <a:xfrm>
            <a:off x="517200" y="1058975"/>
            <a:ext cx="81084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or spicy remix.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14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0" name="Google Shape;140;p23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for loops, graphics or sounds will you use?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14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6" name="Google Shape;146;p24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Remix14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PixelPlay 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LineArt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 them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 (including tones, sounds, etc)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3" name="Google Shape;153;p25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9" name="Google Shape;159;p26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5" name="Google Shape;165;p27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14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14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14 introduced for loops and nested for loops.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your Mission 14 Remix Log, answer the pre-mission preparation questions: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Think back to the previous missions. Are there any that use a while loop that you can change to a for loop?</a:t>
            </a:r>
            <a:endParaRPr sz="18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projects from </a:t>
            </a:r>
            <a:br>
              <a:rPr lang="en"/>
            </a:br>
            <a:r>
              <a:rPr lang="en"/>
              <a:t>Mission 14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 the programs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14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000" y="126475"/>
            <a:ext cx="2633725" cy="27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598" y="1375875"/>
            <a:ext cx="2936093" cy="37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7" name="Google Shape;97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Six suggestions are on the next 3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4" name="Google Shape;104;p19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functions that create different webs using the “draw_web()” function. Then press buttons to display different webs.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the CodeX graph paper to design an original small picture using circles, rectangles and lines. Use the “CodeX and Drawing Images” slides for additional help.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2432587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2" name="Google Shape;112;p20"/>
          <p:cNvSpPr txBox="1"/>
          <p:nvPr/>
        </p:nvSpPr>
        <p:spPr>
          <a:xfrm>
            <a:off x="413300" y="11880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your own ASCII art (Bitmap image). Use the “CodeX and ASCII Art” slides or “CodeX and ASCII Art” PDF for help. Use buttons to display a Bitmap Image or a web design.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Medium-2B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your own image using circles, lines and rectangles (see Mild 1B). Then add x and y variables so the image can be displayed in a random position on the screen. Use the “Random Original Graphic” slides for help.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505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2837500"/>
            <a:ext cx="185997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1353" y="2837500"/>
            <a:ext cx="185997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2" name="Google Shape;122;p21"/>
          <p:cNvSpPr txBox="1"/>
          <p:nvPr/>
        </p:nvSpPr>
        <p:spPr>
          <a:xfrm>
            <a:off x="413300" y="11880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Spicy-3A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set of predefined envelopes like a wave, a bulge, or a twist that a user can choose from. Use button presses to display each envelope.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Spicy-3B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your original graphic (see Mild 1B and Medium 2B) and for loops to draw rows, columns and a grid of the original graphic. Use the “Loops with Original Graphic” slides for help.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505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3362" y="2638325"/>
            <a:ext cx="185997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9303" y="2638325"/>
            <a:ext cx="185997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9375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7200" y="2638325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(16:9)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Alegreya Black</vt:lpstr>
      <vt:lpstr>Raleway</vt:lpstr>
      <vt:lpstr>Montserrat</vt:lpstr>
      <vt:lpstr>Arial</vt:lpstr>
      <vt:lpstr>Calibri</vt:lpstr>
      <vt:lpstr>Alegreya ExtraBold</vt:lpstr>
      <vt:lpstr>Source Sans Pro</vt:lpstr>
      <vt:lpstr>Plum</vt:lpstr>
      <vt:lpstr>Mission 14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2024-08-13T01:43:37Z</dcterms:modified>
</cp:coreProperties>
</file>